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Arial"/>
              <a:buNone/>
              <a:defRPr b="0" i="0" sz="27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None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None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657350" y="5997059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3257550" y="5978009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438650" y="5978009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200150" y="6347341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809750" y="6644759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714375" y="7017782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028700" y="7305973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181100" y="7602141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809625" y="7947185"/>
            <a:ext cx="12573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738437" y="6359932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43274" y="6644759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2305049" y="6976096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547937" y="7315497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728912" y="7625967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2333624" y="7950020"/>
            <a:ext cx="1038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3917155" y="6343353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4617241" y="6650147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3509962" y="6984660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3774279" y="7330213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4005265" y="7625967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3571873" y="7956804"/>
            <a:ext cx="18573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19063" y="9352700"/>
            <a:ext cx="731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Highlight, copy, and paste if you need one of the following:</a:t>
            </a:r>
            <a:r>
              <a:rPr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á  é  í  ó  ú  ñ  ¿  ¡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1238250" y="6872815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990591" y="7815779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875120" y="8166468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875121" y="8481883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959650" y="8797175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866909" y="7181532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771524" y="7498645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2851549" y="6883898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3468307" y="7181546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2399110" y="7509233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2696764" y="7840943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2511033" y="8166637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2515786" y="8481919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2515794" y="8797116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4010023" y="6882945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4710116" y="7184237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3602823" y="7516908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3867148" y="7826167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3687341" y="8166786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3630214" y="8481968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3664736" y="8797069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4795837" y="4194617"/>
            <a:ext cx="1143000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1595433" y="4971244"/>
            <a:ext cx="1143000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4869056" y="4952861"/>
            <a:ext cx="1143000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1104900" y="4584783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1104900" y="4208740"/>
            <a:ext cx="1143000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4531523" y="6527545"/>
            <a:ext cx="16716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3343274" y="6527548"/>
            <a:ext cx="6168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1714500" y="6553627"/>
            <a:ext cx="11430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/>
        </p:nvSpPr>
        <p:spPr>
          <a:xfrm>
            <a:off x="238125" y="3604663"/>
            <a:ext cx="7124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Highlight, copy, and paste if you need one of the following:</a:t>
            </a:r>
            <a:r>
              <a:rPr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á  é  í  ó  ú  ñ  ¿  ¡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4"/>
          <p:cNvSpPr txBox="1"/>
          <p:nvPr/>
        </p:nvSpPr>
        <p:spPr>
          <a:xfrm>
            <a:off x="1695450" y="921265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4"/>
          <p:cNvSpPr txBox="1"/>
          <p:nvPr/>
        </p:nvSpPr>
        <p:spPr>
          <a:xfrm>
            <a:off x="897725" y="1231774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4"/>
          <p:cNvSpPr txBox="1"/>
          <p:nvPr/>
        </p:nvSpPr>
        <p:spPr>
          <a:xfrm>
            <a:off x="857250" y="1542249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4"/>
          <p:cNvSpPr txBox="1"/>
          <p:nvPr/>
        </p:nvSpPr>
        <p:spPr>
          <a:xfrm>
            <a:off x="2247825" y="1852654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4"/>
          <p:cNvSpPr txBox="1"/>
          <p:nvPr/>
        </p:nvSpPr>
        <p:spPr>
          <a:xfrm>
            <a:off x="857250" y="2147775"/>
            <a:ext cx="971700" cy="25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1076400" y="2419474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4"/>
          <p:cNvSpPr txBox="1"/>
          <p:nvPr/>
        </p:nvSpPr>
        <p:spPr>
          <a:xfrm>
            <a:off x="1333500" y="2711864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4"/>
          <p:cNvSpPr txBox="1"/>
          <p:nvPr/>
        </p:nvSpPr>
        <p:spPr>
          <a:xfrm>
            <a:off x="1076400" y="3024888"/>
            <a:ext cx="9717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4"/>
          <p:cNvSpPr txBox="1"/>
          <p:nvPr/>
        </p:nvSpPr>
        <p:spPr>
          <a:xfrm>
            <a:off x="3219450" y="899115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4"/>
          <p:cNvSpPr txBox="1"/>
          <p:nvPr/>
        </p:nvSpPr>
        <p:spPr>
          <a:xfrm>
            <a:off x="2466975" y="1231728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4"/>
          <p:cNvSpPr txBox="1"/>
          <p:nvPr/>
        </p:nvSpPr>
        <p:spPr>
          <a:xfrm>
            <a:off x="2405062" y="1542190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4"/>
          <p:cNvSpPr txBox="1"/>
          <p:nvPr/>
        </p:nvSpPr>
        <p:spPr>
          <a:xfrm>
            <a:off x="3786187" y="1850529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4"/>
          <p:cNvSpPr txBox="1"/>
          <p:nvPr/>
        </p:nvSpPr>
        <p:spPr>
          <a:xfrm>
            <a:off x="2405050" y="2164476"/>
            <a:ext cx="314400" cy="25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4"/>
          <p:cNvSpPr txBox="1"/>
          <p:nvPr/>
        </p:nvSpPr>
        <p:spPr>
          <a:xfrm>
            <a:off x="2648000" y="2418209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4"/>
          <p:cNvSpPr txBox="1"/>
          <p:nvPr/>
        </p:nvSpPr>
        <p:spPr>
          <a:xfrm>
            <a:off x="2905137" y="2708163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4"/>
          <p:cNvSpPr txBox="1"/>
          <p:nvPr/>
        </p:nvSpPr>
        <p:spPr>
          <a:xfrm>
            <a:off x="2647988" y="3019727"/>
            <a:ext cx="314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4"/>
          <p:cNvSpPr txBox="1"/>
          <p:nvPr/>
        </p:nvSpPr>
        <p:spPr>
          <a:xfrm>
            <a:off x="3786175" y="899131"/>
            <a:ext cx="17811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4"/>
          <p:cNvSpPr txBox="1"/>
          <p:nvPr/>
        </p:nvSpPr>
        <p:spPr>
          <a:xfrm>
            <a:off x="3019425" y="1237437"/>
            <a:ext cx="20193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4"/>
          <p:cNvSpPr txBox="1"/>
          <p:nvPr/>
        </p:nvSpPr>
        <p:spPr>
          <a:xfrm>
            <a:off x="2995599" y="1545032"/>
            <a:ext cx="17811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4"/>
          <p:cNvSpPr txBox="1"/>
          <p:nvPr/>
        </p:nvSpPr>
        <p:spPr>
          <a:xfrm>
            <a:off x="4367212" y="1850519"/>
            <a:ext cx="17811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4"/>
          <p:cNvSpPr txBox="1"/>
          <p:nvPr/>
        </p:nvSpPr>
        <p:spPr>
          <a:xfrm>
            <a:off x="2995600" y="2143776"/>
            <a:ext cx="1781100" cy="25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4"/>
          <p:cNvSpPr txBox="1"/>
          <p:nvPr/>
        </p:nvSpPr>
        <p:spPr>
          <a:xfrm>
            <a:off x="3186087" y="2412129"/>
            <a:ext cx="17811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>
            <a:off x="3376612" y="2701164"/>
            <a:ext cx="17811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4"/>
          <p:cNvSpPr txBox="1"/>
          <p:nvPr/>
        </p:nvSpPr>
        <p:spPr>
          <a:xfrm>
            <a:off x="3186074" y="3008388"/>
            <a:ext cx="17811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4"/>
          <p:cNvSpPr txBox="1"/>
          <p:nvPr/>
        </p:nvSpPr>
        <p:spPr>
          <a:xfrm>
            <a:off x="761999" y="4617011"/>
            <a:ext cx="2457451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4"/>
          <p:cNvSpPr txBox="1"/>
          <p:nvPr/>
        </p:nvSpPr>
        <p:spPr>
          <a:xfrm>
            <a:off x="1257298" y="4950526"/>
            <a:ext cx="2457451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4"/>
          <p:cNvSpPr txBox="1"/>
          <p:nvPr/>
        </p:nvSpPr>
        <p:spPr>
          <a:xfrm>
            <a:off x="1243036" y="5269286"/>
            <a:ext cx="25242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4"/>
          <p:cNvSpPr txBox="1"/>
          <p:nvPr/>
        </p:nvSpPr>
        <p:spPr>
          <a:xfrm>
            <a:off x="1209675" y="5588032"/>
            <a:ext cx="2562225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4"/>
          <p:cNvSpPr txBox="1"/>
          <p:nvPr/>
        </p:nvSpPr>
        <p:spPr>
          <a:xfrm>
            <a:off x="1223961" y="5901700"/>
            <a:ext cx="2562225" cy="2769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4"/>
          <p:cNvSpPr txBox="1"/>
          <p:nvPr/>
        </p:nvSpPr>
        <p:spPr>
          <a:xfrm>
            <a:off x="2135963" y="7384496"/>
            <a:ext cx="3881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4"/>
          <p:cNvSpPr txBox="1"/>
          <p:nvPr/>
        </p:nvSpPr>
        <p:spPr>
          <a:xfrm>
            <a:off x="3219462" y="7751719"/>
            <a:ext cx="3881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4"/>
          <p:cNvSpPr txBox="1"/>
          <p:nvPr/>
        </p:nvSpPr>
        <p:spPr>
          <a:xfrm>
            <a:off x="3476625" y="8213788"/>
            <a:ext cx="3881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4"/>
          <p:cNvSpPr txBox="1"/>
          <p:nvPr/>
        </p:nvSpPr>
        <p:spPr>
          <a:xfrm>
            <a:off x="2905123" y="9043107"/>
            <a:ext cx="3881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4"/>
          <p:cNvSpPr txBox="1"/>
          <p:nvPr/>
        </p:nvSpPr>
        <p:spPr>
          <a:xfrm>
            <a:off x="352425" y="6326668"/>
            <a:ext cx="2933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MX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  é  í  ó  ú  ñ  ¿  ¡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4"/>
          <p:cNvSpPr txBox="1"/>
          <p:nvPr/>
        </p:nvSpPr>
        <p:spPr>
          <a:xfrm>
            <a:off x="3019423" y="8628457"/>
            <a:ext cx="3881400" cy="27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